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5"/>
  </p:notesMasterIdLst>
  <p:sldIdLst>
    <p:sldId id="256" r:id="rId2"/>
    <p:sldId id="309" r:id="rId3"/>
    <p:sldId id="31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6" autoAdjust="0"/>
    <p:restoredTop sz="86377" autoAdjust="0"/>
  </p:normalViewPr>
  <p:slideViewPr>
    <p:cSldViewPr>
      <p:cViewPr>
        <p:scale>
          <a:sx n="85" d="100"/>
          <a:sy n="85" d="100"/>
        </p:scale>
        <p:origin x="-14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352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2"/>
    </p:cViewPr>
  </p:sorterViewPr>
  <p:notesViewPr>
    <p:cSldViewPr>
      <p:cViewPr varScale="1">
        <p:scale>
          <a:sx n="69" d="100"/>
          <a:sy n="69" d="100"/>
        </p:scale>
        <p:origin x="-32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E8FCE-F047-46DB-A706-DC9F69ABD787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0CB68-4DAC-48C1-907C-94C2C298BF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43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52" y="2143116"/>
            <a:ext cx="7500990" cy="1785950"/>
          </a:xfrm>
        </p:spPr>
        <p:txBody>
          <a:bodyPr anchor="t" anchorCtr="0">
            <a:normAutofit fontScale="90000"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Итоги государственной итоговой аттестации в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2016/2017 учебном году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1300" dirty="0" smtClean="0">
                <a:solidFill>
                  <a:srgbClr val="00B0F0"/>
                </a:solidFill>
              </a:rPr>
              <a:t/>
            </a:r>
            <a:br>
              <a:rPr lang="ru-RU" sz="1300" dirty="0" smtClean="0">
                <a:solidFill>
                  <a:srgbClr val="00B0F0"/>
                </a:solidFill>
              </a:rPr>
            </a:br>
            <a:endParaRPr lang="ru-RU" sz="1300" b="1" dirty="0" smtClean="0">
              <a:solidFill>
                <a:schemeClr val="accent1"/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i?id=530062723-10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1857356" cy="166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000232" y="500042"/>
            <a:ext cx="6786610" cy="107157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Иркутский филиал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федерального государственного бюджетного образовательного учреждения высшего образования </a:t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«Московский государственный технический университет </a:t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гражданской авиации» (МГТУ ГА)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011427"/>
              </p:ext>
            </p:extLst>
          </p:nvPr>
        </p:nvGraphicFramePr>
        <p:xfrm>
          <a:off x="467545" y="1448856"/>
          <a:ext cx="8280919" cy="4723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370"/>
                <a:gridCol w="1572404"/>
                <a:gridCol w="1359356"/>
                <a:gridCol w="1633679"/>
                <a:gridCol w="1463053"/>
                <a:gridCol w="1765057"/>
              </a:tblGrid>
              <a:tr h="1046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направления подготовки (специальности),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выпускников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государственного экзамена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ВКР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дипломом с отличием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80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25.03.01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25.03.02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25.05.03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80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80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ЗФО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25.03.01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25.03.02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160901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160903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160905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80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67544" y="332656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Государственная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итоговая аттестация по образовательным программам высшего образования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</a:br>
            <a:endParaRPr lang="ru-RU" sz="22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Bookman Old Style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147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98227"/>
              </p:ext>
            </p:extLst>
          </p:nvPr>
        </p:nvGraphicFramePr>
        <p:xfrm>
          <a:off x="683565" y="1700806"/>
          <a:ext cx="7920882" cy="3888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6050"/>
                <a:gridCol w="1257888"/>
                <a:gridCol w="1337512"/>
                <a:gridCol w="1337512"/>
                <a:gridCol w="1711065"/>
                <a:gridCol w="1800855"/>
              </a:tblGrid>
              <a:tr h="1296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выпускников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дипломом с отличием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ВКР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государственного экзамена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4036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25.02.01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 в Троицкий АТК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43.02.06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403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4036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ЗФО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25.02.01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403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Государственная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итоговая аттестация по образовательным программам среднего профессионального образования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801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3113</TotalTime>
  <Words>160</Words>
  <Application>Microsoft Office PowerPoint</Application>
  <PresentationFormat>Экран (4:3)</PresentationFormat>
  <Paragraphs>111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Открытая</vt:lpstr>
      <vt:lpstr>Итоги государственной итоговой аттестации в 2016/2017 учебном году     </vt:lpstr>
      <vt:lpstr>Презентация PowerPoint</vt:lpstr>
      <vt:lpstr> Государственная итоговая аттестация по образовательным программам среднего профессионального образования </vt:lpstr>
    </vt:vector>
  </TitlesOfParts>
  <Company>ФГБОУ ИФ МГТУ ГА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итоговой государственной аттестации выпускников ИФ МГТУ ГА ЗФО  в 2012/2013 учебном году</dc:title>
  <dc:creator>Лена</dc:creator>
  <cp:lastModifiedBy>User</cp:lastModifiedBy>
  <cp:revision>338</cp:revision>
  <dcterms:created xsi:type="dcterms:W3CDTF">2013-03-04T07:58:25Z</dcterms:created>
  <dcterms:modified xsi:type="dcterms:W3CDTF">2019-05-23T08:31:16Z</dcterms:modified>
</cp:coreProperties>
</file>