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6" autoAdjust="0"/>
    <p:restoredTop sz="86377" autoAdjust="0"/>
  </p:normalViewPr>
  <p:slideViewPr>
    <p:cSldViewPr>
      <p:cViewPr>
        <p:scale>
          <a:sx n="85" d="100"/>
          <a:sy n="85" d="100"/>
        </p:scale>
        <p:origin x="-14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352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notesViewPr>
    <p:cSldViewPr>
      <p:cViewPr varScale="1">
        <p:scale>
          <a:sx n="69" d="100"/>
          <a:sy n="69" d="100"/>
        </p:scale>
        <p:origin x="-32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E8FCE-F047-46DB-A706-DC9F69ABD787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0CB68-4DAC-48C1-907C-94C2C298BF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43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23.05.2019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52" y="2143116"/>
            <a:ext cx="7500990" cy="1785950"/>
          </a:xfrm>
        </p:spPr>
        <p:txBody>
          <a:bodyPr anchor="t" anchorCtr="0">
            <a:normAutofit fontScale="90000"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Итоги государственной итоговой аттестации в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2017/2018 учебном году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1300" dirty="0" smtClean="0">
                <a:solidFill>
                  <a:srgbClr val="00B0F0"/>
                </a:solidFill>
              </a:rPr>
              <a:t/>
            </a:r>
            <a:br>
              <a:rPr lang="ru-RU" sz="1300" dirty="0" smtClean="0">
                <a:solidFill>
                  <a:srgbClr val="00B0F0"/>
                </a:solidFill>
              </a:rPr>
            </a:br>
            <a:endParaRPr lang="ru-RU" sz="1300" b="1" dirty="0" smtClean="0">
              <a:solidFill>
                <a:schemeClr val="accent1"/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i?id=530062723-10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1857356" cy="166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000232" y="500042"/>
            <a:ext cx="6786610" cy="107157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Иркутский филиал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федерального государственного бюджетного образовательного учреждения высшего образования 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«Московский государственный технический университет 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гражданской авиации» (МГТУ ГА)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866040"/>
              </p:ext>
            </p:extLst>
          </p:nvPr>
        </p:nvGraphicFramePr>
        <p:xfrm>
          <a:off x="467544" y="1352455"/>
          <a:ext cx="8352928" cy="5095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894"/>
                <a:gridCol w="1200881"/>
                <a:gridCol w="1512445"/>
                <a:gridCol w="1234044"/>
                <a:gridCol w="1236664"/>
              </a:tblGrid>
              <a:tr h="547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Код, наименование направления подготовки (специальности)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выпускников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государственного экзамена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ВКР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Дипломы с отличием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</a:tr>
              <a:tr h="13860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 форма обучения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8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25.03.01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эксплуатация летательных аппаратов и двигателей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</a:tr>
              <a:tr h="755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25.03.02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эксплуатация авиационных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электросистем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пилотажно-навигационных комплексов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</a:tr>
              <a:tr h="618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25.05.03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эксплуатация транспортного радиооборудования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</a:tr>
              <a:tr h="13860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заочная форма обучения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8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25.03.01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эксплуатация летательных аппаратов и двигателей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</a:tr>
              <a:tr h="755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25.03.02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эксплуатация авиационных электросистем и пилотажно-навигационных комплексов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</a:tr>
              <a:tr h="618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25.05.03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эксплуатация транспортного радиооборудования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66" marR="45166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Государственная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итоговая аттестация по образовательным программам высшего образования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28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531180"/>
              </p:ext>
            </p:extLst>
          </p:nvPr>
        </p:nvGraphicFramePr>
        <p:xfrm>
          <a:off x="539551" y="1700806"/>
          <a:ext cx="7920880" cy="4032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9528"/>
                <a:gridCol w="1326346"/>
                <a:gridCol w="1145443"/>
                <a:gridCol w="1259563"/>
              </a:tblGrid>
              <a:tr h="10997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выпускников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ВКР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отличием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658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 форма обучения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31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25.02.01 Техническая эксплуатация летательных аппаратов и двигателей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/ 9%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31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43.02.06 Сервис на транспорте (по видам транспорта)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/ 19,3%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658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заочная форма обучения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31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25.02.01 Техническая эксплуатация летательных аппаратов и двигателей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Государственная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итоговая аттестация по образовательным программам среднего профессионального образования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512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3118</TotalTime>
  <Words>159</Words>
  <Application>Microsoft Office PowerPoint</Application>
  <PresentationFormat>Экран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Итоги государственной итоговой аттестации в 2017/2018 учебном году     </vt:lpstr>
      <vt:lpstr>  Государственная итоговая аттестация по образовательным программам высшего образования </vt:lpstr>
      <vt:lpstr> Государственная итоговая аттестация по образовательным программам среднего профессионального образования </vt:lpstr>
    </vt:vector>
  </TitlesOfParts>
  <Company>ФГБОУ ИФ МГТУ ГА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итоговой государственной аттестации выпускников ИФ МГТУ ГА ЗФО  в 2012/2013 учебном году</dc:title>
  <dc:creator>Лена</dc:creator>
  <cp:lastModifiedBy>User</cp:lastModifiedBy>
  <cp:revision>340</cp:revision>
  <dcterms:created xsi:type="dcterms:W3CDTF">2013-03-04T07:58:25Z</dcterms:created>
  <dcterms:modified xsi:type="dcterms:W3CDTF">2019-05-23T08:32:15Z</dcterms:modified>
</cp:coreProperties>
</file>