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1"/>
  </p:sldMasterIdLst>
  <p:sldIdLst>
    <p:sldId id="256" r:id="rId2"/>
    <p:sldId id="262" r:id="rId3"/>
    <p:sldId id="261" r:id="rId4"/>
    <p:sldId id="260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C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s1.1zoom.ru/b5050/750/Victory_Day_9_May_Carnations_Wood_planks_562484_3840x2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5929322" cy="664536"/>
          </a:xfrm>
        </p:spPr>
        <p:txBody>
          <a:bodyPr>
            <a:noAutofit/>
            <a:scene3d>
              <a:camera prst="orthographicFront"/>
              <a:lightRig rig="soft" dir="t">
                <a:rot lat="0" lon="0" rev="2400000"/>
              </a:lightRig>
            </a:scene3d>
            <a:sp3d extrusionH="57150">
              <a:bevelT w="19050" h="12700" prst="angle"/>
            </a:sp3d>
          </a:bodyPr>
          <a:lstStyle/>
          <a:p>
            <a:pPr algn="l"/>
            <a:r>
              <a:rPr lang="ru-RU" sz="4400" b="1" i="1" dirty="0" err="1">
                <a:solidFill>
                  <a:srgbClr val="EF4C0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Левента</a:t>
            </a:r>
            <a:r>
              <a:rPr lang="ru-RU" sz="4400" b="1" i="1" dirty="0">
                <a:solidFill>
                  <a:srgbClr val="EF4C0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Михаил Никитович</a:t>
            </a:r>
          </a:p>
        </p:txBody>
      </p:sp>
      <p:pic>
        <p:nvPicPr>
          <p:cNvPr id="15362" name="Picture 2" descr="https://sun9-53.userapi.com/s/v1/ig2/pSwyeoXurbXVJdLV2s2vIh07wwyiwcNpufXy9Ffix33CykcFDpqNGadOTthfdTBA8mltfU_IrieY8V3wm5XG0o3r.jpg?size=850x1080&amp;quality=95&amp;type=album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714348" y="1714488"/>
            <a:ext cx="3071834" cy="381226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57818" y="6000768"/>
            <a:ext cx="3643338" cy="646331"/>
          </a:xfrm>
          <a:prstGeom prst="rect">
            <a:avLst/>
          </a:prstGeom>
          <a:solidFill>
            <a:srgbClr val="EF4C0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</a:rPr>
              <a:t>Выполнила: Гнеушева Е.А. 4 курс спец. 25.03.02 </a:t>
            </a:r>
          </a:p>
        </p:txBody>
      </p:sp>
      <p:sp>
        <p:nvSpPr>
          <p:cNvPr id="6146" name="AutoShape 2" descr="https://maikop.ru/otdel-munitsipalnykh-sotsialnykh-programm/5c0648f2d4a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s://maikop.ru/otdel-munitsipalnykh-sotsialnykh-programm/5c0648f2d4a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catherineasquithgallery.com/uploads/posts/2021-03/1614707248_178-p-fon-dlya-otkritki-na-den-pobedi-219.jpg"/>
          <p:cNvPicPr>
            <a:picLocks noChangeAspect="1" noChangeArrowheads="1"/>
          </p:cNvPicPr>
          <p:nvPr/>
        </p:nvPicPr>
        <p:blipFill>
          <a:blip r:embed="rId2"/>
          <a:srcRect r="84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4786322"/>
            <a:ext cx="5715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8775"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Левента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Михаил Никитович родился в 1902 году, проживал в селе Мухоршибирь. </a:t>
            </a:r>
          </a:p>
          <a:p>
            <a:pPr lvl="0" indent="358775"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Погиб Михаил Никитович в местечке Стрешин, Гомельской области, Республики Беларусь 1 декабря 1943 года вместе с воинами-освободителями.</a:t>
            </a:r>
          </a:p>
        </p:txBody>
      </p:sp>
      <p:pic>
        <p:nvPicPr>
          <p:cNvPr id="7" name="Picture 2" descr="https://sun9-53.userapi.com/s/v1/ig2/pSwyeoXurbXVJdLV2s2vIh07wwyiwcNpufXy9Ffix33CykcFDpqNGadOTthfdTBA8mltfU_IrieY8V3wm5XG0o3r.jpg?size=850x1080&amp;quality=95&amp;type=album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214414" y="571480"/>
            <a:ext cx="3071834" cy="3812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3/1614707248_178-p-fon-dlya-otkritki-na-den-pobedi-219.jpg"/>
          <p:cNvPicPr>
            <a:picLocks noChangeAspect="1" noChangeArrowheads="1"/>
          </p:cNvPicPr>
          <p:nvPr/>
        </p:nvPicPr>
        <p:blipFill>
          <a:blip r:embed="rId2"/>
          <a:srcRect r="84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4429156" cy="2500330"/>
          </a:xfrm>
        </p:spPr>
        <p:txBody>
          <a:bodyPr>
            <a:normAutofit/>
          </a:bodyPr>
          <a:lstStyle/>
          <a:p>
            <a:pPr marL="0" indent="358775"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феврале 1942 года был направлен в знаменитые </a:t>
            </a:r>
            <a:r>
              <a:rPr lang="ru-RU" sz="18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Гороховецкие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лагеря, где осуществлялась подготовка младшего командирского состава. </a:t>
            </a:r>
          </a:p>
          <a:p>
            <a:pPr marL="0" indent="358775"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1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8775"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лагерей был направлен на фронт и распределён в 896 стрелковый полк 211 стрелковой дивизии в должности командира противотанкового ружья (архив МО РФ оп.65756, д.8, л. 102).	</a:t>
            </a:r>
          </a:p>
          <a:p>
            <a:pPr marL="0" indent="358775"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1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 l="34042" t="27677" r="4777" b="21817"/>
          <a:stretch>
            <a:fillRect/>
          </a:stretch>
        </p:blipFill>
        <p:spPr bwMode="auto">
          <a:xfrm>
            <a:off x="0" y="3571876"/>
            <a:ext cx="914400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atherineasquithgallery.com/uploads/posts/2021-03/1614707248_178-p-fon-dlya-otkritki-na-den-pobedi-219.jpg"/>
          <p:cNvPicPr>
            <a:picLocks noChangeAspect="1" noChangeArrowheads="1"/>
          </p:cNvPicPr>
          <p:nvPr/>
        </p:nvPicPr>
        <p:blipFill>
          <a:blip r:embed="rId2"/>
          <a:srcRect r="84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986" name="Picture 2" descr="https://www.prizyv.ru/wp-content/uploads/2012/12/%D0%93%D0%BE%D1%80%D0%BE%D1%85%D0%BE%D0%B2%D0%B5%D1%86%D0%BA%D0%B8%D0%B5-%D0%BB%D0%B0%D0%B3%D0%B5%D1%80%D1%8F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470524"/>
            <a:ext cx="5214942" cy="33874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5072074"/>
            <a:ext cx="364330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годы войны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Гороховецкий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 стал пунктом формирования новых воинских частей. Там было создано и отправлено на фронт более 300 соединений, в том числе 896 стрелковый полк 211 стрелковой дивизии 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57166"/>
            <a:ext cx="464347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ноябре 1927 года на месте бывшего царского лагеря у деревни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Мулино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Гороховецкого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уезда Владимирской губернии на земле непригодной для земледелия был образован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Гороховецкий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учебный артиллерийский центр.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928802"/>
            <a:ext cx="4714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довоенный период на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Гороховецком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полигоне проводили испытания новых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артилерийских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систем и танков. В ноябре 1940 года здесь испытывался новый танк Т-34.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3357562"/>
            <a:ext cx="364333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годы Великой Отечественной войны на территории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Гороховецкого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артиллерийского полигона испытывали многие отечественные артиллерийские орудия и трофейную технику.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3/1614707248_178-p-fon-dlya-otkritki-na-den-pobedi-219.jpg"/>
          <p:cNvPicPr>
            <a:picLocks noChangeAspect="1" noChangeArrowheads="1"/>
          </p:cNvPicPr>
          <p:nvPr/>
        </p:nvPicPr>
        <p:blipFill>
          <a:blip r:embed="rId2"/>
          <a:srcRect r="84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4357718" cy="3286148"/>
          </a:xfrm>
        </p:spPr>
        <p:txBody>
          <a:bodyPr>
            <a:normAutofit fontScale="55000" lnSpcReduction="20000"/>
          </a:bodyPr>
          <a:lstStyle/>
          <a:p>
            <a:pPr marL="0" indent="358775" algn="just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Красноармеец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Левента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Михаил Никитович участвовал в Курской битве 1943 г. В описании боевого подвига в наградном листе к приказу № 42.н от 16 августа 1943 года, по которому он был награжден орденом Красной Звезды в должности командира взвода </a:t>
            </a:r>
            <a:r>
              <a:rPr lang="ru-RU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противотанковых </a:t>
            </a:r>
            <a:r>
              <a:rPr lang="ru-RU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ружей роты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ПТР 696 стрелкового полка, записано: “ Выполняя боевое задание командования в наступательных боях за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с.Тросна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Курской области 20 июня 1943 года, проявил мужество и отвагу” (Архив МО РФ оп 682526, д.679, л.222). </a:t>
            </a:r>
          </a:p>
          <a:p>
            <a:pPr marL="0" indent="358775" algn="just"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643578"/>
            <a:ext cx="735811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lnSpc>
                <a:spcPct val="80000"/>
              </a:lnSpc>
              <a:buClr>
                <a:schemeClr val="accent1"/>
              </a:buClr>
              <a:buSzPct val="70000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награда не нашла своего героя, в момент выхода приказа Михаила Никитовича уже не было в строю. Из него он выбыл по ранению 28 июля 1943 года. </a:t>
            </a:r>
          </a:p>
        </p:txBody>
      </p:sp>
      <p:pic>
        <p:nvPicPr>
          <p:cNvPr id="3082" name="Picture 10" descr="https://cdn.moypolk.ru/static/resize/w800/soldiers/unknown/2020/05/08/e66c899fbea26e9a84d5346dcdc387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786190"/>
            <a:ext cx="1762084" cy="16761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313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Литейная</vt:lpstr>
      <vt:lpstr>Левента Михаил Никитович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Левента Михаил Никитович</dc:title>
  <dc:creator>Михаил Гнеушев</dc:creator>
  <cp:lastModifiedBy>Александр</cp:lastModifiedBy>
  <cp:revision>3</cp:revision>
  <dcterms:created xsi:type="dcterms:W3CDTF">2022-04-21T06:18:46Z</dcterms:created>
  <dcterms:modified xsi:type="dcterms:W3CDTF">2022-05-18T03:47:06Z</dcterms:modified>
</cp:coreProperties>
</file>